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E2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447800"/>
            <a:ext cx="7315200" cy="1470025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a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multi-platform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using Unity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24628">
            <a:off x="-2498489" y="-1881330"/>
            <a:ext cx="8166618" cy="48591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02904">
            <a:off x="6756644" y="4847131"/>
            <a:ext cx="4774711" cy="36287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276600"/>
            <a:ext cx="241935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96100" y="4347651"/>
            <a:ext cx="237744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effectLst/>
                <a:latin typeface="Calibri"/>
                <a:ea typeface="Calibri"/>
                <a:cs typeface="Times New Roman"/>
              </a:rPr>
              <a:t>Submitted by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/>
                <a:ea typeface="Calibri"/>
                <a:cs typeface="Times New Roman"/>
              </a:rPr>
              <a:t>Andrei-</a:t>
            </a:r>
            <a:r>
              <a:rPr lang="en-US" sz="1200" b="1" dirty="0" err="1">
                <a:effectLst/>
                <a:latin typeface="Calibri"/>
                <a:ea typeface="Calibri"/>
                <a:cs typeface="Times New Roman"/>
              </a:rPr>
              <a:t>Alin</a:t>
            </a:r>
            <a:r>
              <a:rPr lang="en-US" sz="1200" b="1" dirty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1200" b="1" dirty="0" err="1">
                <a:effectLst/>
                <a:latin typeface="Calibri"/>
                <a:ea typeface="Calibri"/>
                <a:cs typeface="Times New Roman"/>
              </a:rPr>
              <a:t>Sârbu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Calibri"/>
                <a:ea typeface="Calibri"/>
                <a:cs typeface="Times New Roman"/>
              </a:rPr>
              <a:t>andr56f9@edu.zealand.dk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6100" y="5360659"/>
            <a:ext cx="2377440" cy="131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i="1" dirty="0">
                <a:effectLst/>
                <a:latin typeface="Calibri"/>
                <a:ea typeface="Calibri"/>
                <a:cs typeface="Times New Roman"/>
              </a:rPr>
              <a:t>Under  the </a:t>
            </a:r>
            <a:r>
              <a:rPr lang="en-US" sz="1200" i="1" dirty="0" err="1">
                <a:effectLst/>
                <a:latin typeface="Calibri"/>
                <a:ea typeface="Calibri"/>
                <a:cs typeface="Times New Roman"/>
              </a:rPr>
              <a:t>suprvision</a:t>
            </a:r>
            <a:r>
              <a:rPr lang="en-US" sz="1200" i="1" dirty="0">
                <a:effectLst/>
                <a:latin typeface="Calibri"/>
                <a:ea typeface="Calibri"/>
                <a:cs typeface="Times New Roman"/>
              </a:rPr>
              <a:t> of: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/>
                <a:ea typeface="Calibri"/>
                <a:cs typeface="Times New Roman"/>
              </a:rPr>
              <a:t>Ivan </a:t>
            </a:r>
            <a:r>
              <a:rPr lang="en-US" sz="1200" b="1" dirty="0" err="1">
                <a:effectLst/>
                <a:latin typeface="Calibri"/>
                <a:ea typeface="Calibri"/>
                <a:cs typeface="Times New Roman"/>
              </a:rPr>
              <a:t>Rosenvinge</a:t>
            </a:r>
            <a:r>
              <a:rPr lang="en-US" sz="1200" b="1" dirty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1200" b="1" dirty="0" err="1">
                <a:effectLst/>
                <a:latin typeface="Calibri"/>
                <a:ea typeface="Calibri"/>
                <a:cs typeface="Times New Roman"/>
              </a:rPr>
              <a:t>Frederiksen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/>
                <a:ea typeface="Calibri"/>
                <a:cs typeface="Times New Roman"/>
              </a:rPr>
              <a:t> 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/>
                <a:ea typeface="Calibri"/>
                <a:cs typeface="Times New Roman"/>
              </a:rPr>
              <a:t>Department of</a:t>
            </a:r>
            <a:r>
              <a:rPr lang="en-US" sz="1200" dirty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1200" u="sng" dirty="0">
                <a:effectLst/>
                <a:latin typeface="Calibri"/>
                <a:ea typeface="Calibri"/>
                <a:cs typeface="Times New Roman"/>
              </a:rPr>
              <a:t>Computer Science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3074" name="Picture 2" descr="zealand-institute-of-business-and-technology--zibat--32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831" y="6157308"/>
            <a:ext cx="2660338" cy="654061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66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ooper Black" panose="0208090404030B020404" pitchFamily="18" charset="0"/>
              </a:rPr>
              <a:t>Mini Chef</a:t>
            </a:r>
            <a:br>
              <a:rPr lang="en-US" sz="5400" dirty="0">
                <a:latin typeface="Cooper Black" panose="0208090404030B020404" pitchFamily="18" charset="0"/>
              </a:rPr>
            </a:br>
            <a:endParaRPr lang="en-US" sz="5400" dirty="0">
              <a:latin typeface="Cooper Black" panose="0208090404030B020404" pitchFamily="18" charset="0"/>
            </a:endParaRPr>
          </a:p>
        </p:txBody>
      </p:sp>
      <p:pic>
        <p:nvPicPr>
          <p:cNvPr id="3074" name="Picture 2" descr="C:\Users\danie\Desktop\t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550" flipH="1">
            <a:off x="681796" y="820731"/>
            <a:ext cx="1648251" cy="118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nie\Desktop\h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00946" flipV="1">
            <a:off x="7142388" y="5226438"/>
            <a:ext cx="1182688" cy="103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anie\Desktop\c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233" y="134141"/>
            <a:ext cx="2038598" cy="19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anie\Desktop\ch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1857002" cy="185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anie\Desktop\1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590">
            <a:off x="5183100" y="1656166"/>
            <a:ext cx="1968500" cy="13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23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Game description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You are a mini chef all alone in a chaos ridden kitchen. The orders are flooding and you’ve got to hurry up and serve your clients before you run out of time. </a:t>
            </a:r>
          </a:p>
          <a:p>
            <a:pPr marL="0" indent="0" algn="just">
              <a:buNone/>
            </a:pPr>
            <a:r>
              <a:rPr lang="en-US" dirty="0" smtClean="0"/>
              <a:t>Your goal is to prepare as many high quality orders possible to achieve a high score.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0932826">
            <a:off x="3075556" y="3561285"/>
            <a:ext cx="8166618" cy="4859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800000">
            <a:off x="-381000" y="-381000"/>
            <a:ext cx="2351024" cy="15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3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developing progress</a:t>
            </a:r>
            <a:b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pictures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0840508">
            <a:off x="-938444" y="-3499432"/>
            <a:ext cx="8166618" cy="4859138"/>
          </a:xfrm>
          <a:prstGeom prst="rect">
            <a:avLst/>
          </a:prstGeom>
        </p:spPr>
      </p:pic>
      <p:pic>
        <p:nvPicPr>
          <p:cNvPr id="5" name="Picture 2" descr="C:\Users\danie\Desktop\Layer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5293">
            <a:off x="4889255" y="4972602"/>
            <a:ext cx="5913438" cy="48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36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7848600" cy="464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4100" y="5486400"/>
            <a:ext cx="4914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No. </a:t>
            </a:r>
            <a:r>
              <a:rPr lang="en-US" dirty="0" smtClean="0"/>
              <a:t>1 </a:t>
            </a:r>
            <a:r>
              <a:rPr lang="en-US" dirty="0"/>
              <a:t>– Early stages of the game, preparing the scene, layouts, and some 3D objects</a:t>
            </a:r>
          </a:p>
        </p:txBody>
      </p:sp>
    </p:spTree>
    <p:extLst>
      <p:ext uri="{BB962C8B-B14F-4D97-AF65-F5344CB8AC3E}">
        <p14:creationId xmlns:p14="http://schemas.microsoft.com/office/powerpoint/2010/main" val="93320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8077200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0250" y="5410200"/>
            <a:ext cx="5143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/>
              <a:t>Fig. </a:t>
            </a:r>
            <a:r>
              <a:rPr lang="en-US" dirty="0"/>
              <a:t>No. </a:t>
            </a:r>
            <a:r>
              <a:rPr lang="en-US" dirty="0" smtClean="0"/>
              <a:t>2 </a:t>
            </a:r>
            <a:r>
              <a:rPr lang="en-US" dirty="0"/>
              <a:t>– Player movement and control as well as placement of objects</a:t>
            </a:r>
          </a:p>
        </p:txBody>
      </p:sp>
    </p:spTree>
    <p:extLst>
      <p:ext uri="{BB962C8B-B14F-4D97-AF65-F5344CB8AC3E}">
        <p14:creationId xmlns:p14="http://schemas.microsoft.com/office/powerpoint/2010/main" val="292076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5161"/>
            <a:ext cx="8077200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5500" y="5410200"/>
            <a:ext cx="495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No. </a:t>
            </a:r>
            <a:r>
              <a:rPr lang="en-US" dirty="0" smtClean="0"/>
              <a:t>3 </a:t>
            </a:r>
            <a:r>
              <a:rPr lang="en-US" dirty="0"/>
              <a:t>– Mid game development process, scene starts to be clearer, the 3D objects are nice defined and placed also with some actions/attributes </a:t>
            </a:r>
          </a:p>
        </p:txBody>
      </p:sp>
    </p:spTree>
    <p:extLst>
      <p:ext uri="{BB962C8B-B14F-4D97-AF65-F5344CB8AC3E}">
        <p14:creationId xmlns:p14="http://schemas.microsoft.com/office/powerpoint/2010/main" val="119214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5486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Fig. No. </a:t>
            </a:r>
            <a:r>
              <a:rPr lang="en-US" dirty="0" smtClean="0"/>
              <a:t>4 </a:t>
            </a:r>
            <a:r>
              <a:rPr lang="en-US" dirty="0"/>
              <a:t>– It is the 3</a:t>
            </a:r>
            <a:r>
              <a:rPr lang="en-US" baseline="30000" dirty="0"/>
              <a:t>rd</a:t>
            </a:r>
            <a:r>
              <a:rPr lang="en-US" dirty="0"/>
              <a:t> figure but with some more code added that gives to few objects some special attributes</a:t>
            </a:r>
          </a:p>
        </p:txBody>
      </p:sp>
    </p:spTree>
    <p:extLst>
      <p:ext uri="{BB962C8B-B14F-4D97-AF65-F5344CB8AC3E}">
        <p14:creationId xmlns:p14="http://schemas.microsoft.com/office/powerpoint/2010/main" val="163038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7924800" cy="4648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5486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Fig. No. </a:t>
            </a:r>
            <a:r>
              <a:rPr lang="en-US" dirty="0" smtClean="0"/>
              <a:t>5 </a:t>
            </a:r>
            <a:r>
              <a:rPr lang="en-US" dirty="0"/>
              <a:t>– Scene is almost ready, everything is placed in order, player can move around and start learning the game</a:t>
            </a:r>
          </a:p>
        </p:txBody>
      </p:sp>
    </p:spTree>
    <p:extLst>
      <p:ext uri="{BB962C8B-B14F-4D97-AF65-F5344CB8AC3E}">
        <p14:creationId xmlns:p14="http://schemas.microsoft.com/office/powerpoint/2010/main" val="225842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9300" y="5413949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No.  </a:t>
            </a:r>
            <a:r>
              <a:rPr lang="en-US" dirty="0" smtClean="0"/>
              <a:t>6 – </a:t>
            </a:r>
            <a:r>
              <a:rPr lang="en-US" dirty="0"/>
              <a:t>Game is almost done, now you have also the recipes messages that needs to be done so the player can easily learn what he must do</a:t>
            </a:r>
          </a:p>
        </p:txBody>
      </p:sp>
      <p:pic>
        <p:nvPicPr>
          <p:cNvPr id="4098" name="Picture 2" descr="https://cdn.discordapp.com/attachments/1089286152973979702/111818429923408291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1" y="533400"/>
            <a:ext cx="8277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20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1089286152973979702/1118242847125159937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67926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38629" y="5451017"/>
            <a:ext cx="3652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No.  </a:t>
            </a:r>
            <a:r>
              <a:rPr lang="en-US" dirty="0" smtClean="0"/>
              <a:t>7 </a:t>
            </a:r>
            <a:r>
              <a:rPr lang="en-US" dirty="0"/>
              <a:t>– </a:t>
            </a:r>
            <a:r>
              <a:rPr lang="en-US" dirty="0" smtClean="0"/>
              <a:t>Fully implemented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1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Outline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What is my motivation for the chosen project?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Planning</a:t>
            </a:r>
          </a:p>
          <a:p>
            <a:r>
              <a:rPr lang="en-US" dirty="0"/>
              <a:t>Game preview and progress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23460">
            <a:off x="5960605" y="-2093483"/>
            <a:ext cx="3938227" cy="3898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056334">
            <a:off x="2794245" y="5450352"/>
            <a:ext cx="4774711" cy="36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3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64417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attention!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24628">
            <a:off x="-2498489" y="-1881330"/>
            <a:ext cx="8166618" cy="4859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02904">
            <a:off x="6756644" y="4847131"/>
            <a:ext cx="4774711" cy="36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2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My project idea aims to develop an engaging mobile game using Unity. With a focus on captivating gameplay, seamless user experience, and effective marketing, I aim to create a successful game that attracts and retains players. Through thorough research, iterative design, and a data-driven approach, I strive to deliver a compelling gaming experience for our target audience while driving growth and monetization opportunities.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800000">
            <a:off x="-685800" y="-21336"/>
            <a:ext cx="2351024" cy="158694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422569">
            <a:off x="6228207" y="-1763843"/>
            <a:ext cx="3624831" cy="24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What is my motivation for the chosen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96411"/>
            <a:ext cx="8229600" cy="4525963"/>
          </a:xfrm>
        </p:spPr>
        <p:txBody>
          <a:bodyPr/>
          <a:lstStyle/>
          <a:p>
            <a:pPr algn="just"/>
            <a:r>
              <a:rPr lang="en-US" dirty="0"/>
              <a:t>Cross-platform </a:t>
            </a:r>
            <a:r>
              <a:rPr lang="en-US" dirty="0" smtClean="0"/>
              <a:t>compatibility</a:t>
            </a:r>
          </a:p>
          <a:p>
            <a:pPr algn="just"/>
            <a:r>
              <a:rPr lang="en-US" dirty="0"/>
              <a:t>Robust development </a:t>
            </a:r>
            <a:r>
              <a:rPr lang="en-US" dirty="0" smtClean="0"/>
              <a:t>tools</a:t>
            </a:r>
          </a:p>
          <a:p>
            <a:pPr algn="just"/>
            <a:r>
              <a:rPr lang="en-US" dirty="0"/>
              <a:t>Large community and </a:t>
            </a:r>
            <a:r>
              <a:rPr lang="en-US" dirty="0" smtClean="0"/>
              <a:t>resources</a:t>
            </a:r>
          </a:p>
          <a:p>
            <a:pPr algn="just"/>
            <a:r>
              <a:rPr lang="en-US" dirty="0"/>
              <a:t>Monetization </a:t>
            </a:r>
            <a:r>
              <a:rPr lang="en-US" dirty="0" smtClean="0"/>
              <a:t>opportunities</a:t>
            </a:r>
          </a:p>
          <a:p>
            <a:pPr algn="just"/>
            <a:r>
              <a:rPr lang="en-US" dirty="0"/>
              <a:t>Fun and creative outlet</a:t>
            </a:r>
          </a:p>
        </p:txBody>
      </p:sp>
      <p:pic>
        <p:nvPicPr>
          <p:cNvPr id="1026" name="Picture 2" descr="C:\Users\danie\Desktop\Lay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58552">
            <a:off x="5791200" y="4038600"/>
            <a:ext cx="5913438" cy="48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6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My principal method to achieve the completion of this project will be </a:t>
            </a:r>
            <a:r>
              <a:rPr lang="en-US" sz="2400" dirty="0" smtClean="0"/>
              <a:t>researching. </a:t>
            </a:r>
            <a:r>
              <a:rPr lang="en-US" sz="2400" dirty="0"/>
              <a:t>These </a:t>
            </a:r>
            <a:r>
              <a:rPr lang="en-US" sz="2400" dirty="0" smtClean="0"/>
              <a:t>are my </a:t>
            </a:r>
            <a:r>
              <a:rPr lang="en-US" sz="2400" dirty="0"/>
              <a:t>follow-up </a:t>
            </a:r>
            <a:r>
              <a:rPr lang="en-US" sz="2400" dirty="0" smtClean="0"/>
              <a:t>criteria: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/>
              <a:t>Genre-specific </a:t>
            </a:r>
            <a:r>
              <a:rPr lang="en-US" sz="2400" dirty="0" smtClean="0"/>
              <a:t>research;</a:t>
            </a:r>
          </a:p>
          <a:p>
            <a:pPr algn="just"/>
            <a:r>
              <a:rPr lang="en-US" sz="2400" dirty="0"/>
              <a:t>User </a:t>
            </a:r>
            <a:r>
              <a:rPr lang="en-US" sz="2400" dirty="0" smtClean="0"/>
              <a:t>friendly interface;</a:t>
            </a:r>
          </a:p>
          <a:p>
            <a:pPr algn="just"/>
            <a:r>
              <a:rPr lang="en-US" sz="2400" dirty="0" smtClean="0"/>
              <a:t>Unity resources;</a:t>
            </a:r>
          </a:p>
          <a:p>
            <a:pPr algn="just"/>
            <a:r>
              <a:rPr lang="en-US" sz="2400" dirty="0" smtClean="0"/>
              <a:t>Clean and refactored code;</a:t>
            </a:r>
          </a:p>
          <a:p>
            <a:pPr algn="just"/>
            <a:r>
              <a:rPr lang="en-US" sz="2400" dirty="0" smtClean="0"/>
              <a:t>Easy for continuous development and adding new features.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110386">
            <a:off x="7530488" y="2164914"/>
            <a:ext cx="3938227" cy="3898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056334">
            <a:off x="-1044372" y="5678952"/>
            <a:ext cx="4774711" cy="36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8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295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During my research I used a lot of online searching engines and what helped me the most </a:t>
            </a:r>
            <a:r>
              <a:rPr lang="en-US" sz="2000" dirty="0" smtClean="0"/>
              <a:t>were several video tutorials and </a:t>
            </a:r>
            <a:r>
              <a:rPr lang="en-US" sz="2000" dirty="0"/>
              <a:t>the following books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2057400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"Unity in Action: Multiplatform Game Development in C#" by Joe Hocking, 3rd edition, 2022 (fig. 1). I used this book for some advanced Unity development examples such as 3D camera control, 3D physics, sound effects and music.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0" y="3808021"/>
            <a:ext cx="2341880" cy="242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2057400"/>
            <a:ext cx="3048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400" dirty="0"/>
              <a:t>“Unity 3D UI Essentials" by Simon Jackson, published in 2015 (fig. 2). I used this book also for some advanced programming examples for Unity that helped me out like player control and movement, 3D scenes and some layouts.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85" y="3687371"/>
            <a:ext cx="2043430" cy="2541270"/>
          </a:xfrm>
          <a:prstGeom prst="rect">
            <a:avLst/>
          </a:prstGeom>
        </p:spPr>
      </p:pic>
      <p:pic>
        <p:nvPicPr>
          <p:cNvPr id="7" name="Picture 2" descr="C:\Users\danie\Desktop\Layer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46049">
            <a:off x="6636475" y="4483106"/>
            <a:ext cx="3416354" cy="50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ie\Desktop\Layer 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562419" y="-3441695"/>
            <a:ext cx="3416354" cy="50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2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4900" b="1" u="sng" dirty="0"/>
              <a:t>Planning</a:t>
            </a:r>
            <a:r>
              <a:rPr lang="en-US" sz="4900" b="1" u="sng" dirty="0"/>
              <a:t/>
            </a:r>
            <a:br>
              <a:rPr lang="en-US" sz="4900" b="1" u="sng" dirty="0"/>
            </a:br>
            <a:endParaRPr lang="en-US" sz="49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My </a:t>
            </a:r>
            <a:r>
              <a:rPr lang="en-US" sz="2400" dirty="0"/>
              <a:t>plan will be based on some activities that I must do during the developing process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Prototyping;</a:t>
            </a:r>
          </a:p>
          <a:p>
            <a:r>
              <a:rPr lang="en-US" sz="2400" dirty="0"/>
              <a:t>Iterative </a:t>
            </a:r>
            <a:r>
              <a:rPr lang="en-US" sz="2400" dirty="0" smtClean="0"/>
              <a:t>Design;</a:t>
            </a:r>
          </a:p>
          <a:p>
            <a:r>
              <a:rPr lang="en-US" sz="2400" dirty="0"/>
              <a:t>User </a:t>
            </a:r>
            <a:r>
              <a:rPr lang="en-US" sz="2400" dirty="0" smtClean="0"/>
              <a:t>Acquisition;</a:t>
            </a:r>
          </a:p>
          <a:p>
            <a:r>
              <a:rPr lang="en-US" sz="2400" dirty="0"/>
              <a:t>User </a:t>
            </a:r>
            <a:r>
              <a:rPr lang="en-US" sz="2400" dirty="0" smtClean="0"/>
              <a:t>Retention.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2" descr="C:\Users\danie\Desktop\Lay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06414">
            <a:off x="5764931" y="3403676"/>
            <a:ext cx="5913438" cy="48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ie\Desktop\Lay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58552">
            <a:off x="-3796720" y="4972860"/>
            <a:ext cx="5913438" cy="48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progress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danie\Desktop\Layer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87268">
            <a:off x="-1023320" y="-1593163"/>
            <a:ext cx="3416354" cy="50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056334">
            <a:off x="5127828" y="4078752"/>
            <a:ext cx="4774711" cy="36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89286152973979702/111818389488639598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10434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552</Words>
  <Application>Microsoft Office PowerPoint</Application>
  <PresentationFormat>On-screen Show (4:3)</PresentationFormat>
  <Paragraphs>53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Developing a multi-platform game using Unity</vt:lpstr>
      <vt:lpstr>Outline</vt:lpstr>
      <vt:lpstr>Introduction</vt:lpstr>
      <vt:lpstr>What is my motivation for the chosen project?</vt:lpstr>
      <vt:lpstr>Method</vt:lpstr>
      <vt:lpstr>PowerPoint Presentation</vt:lpstr>
      <vt:lpstr> Planning </vt:lpstr>
      <vt:lpstr>Game progress</vt:lpstr>
      <vt:lpstr>PowerPoint Presentation</vt:lpstr>
      <vt:lpstr>Mini Chef </vt:lpstr>
      <vt:lpstr>Game description</vt:lpstr>
      <vt:lpstr>Game developing progress  in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mobile game using Unity</dc:title>
  <dc:creator>Daniela Filiuta</dc:creator>
  <cp:lastModifiedBy>Daniela Filiuta</cp:lastModifiedBy>
  <cp:revision>34</cp:revision>
  <dcterms:created xsi:type="dcterms:W3CDTF">2006-08-16T00:00:00Z</dcterms:created>
  <dcterms:modified xsi:type="dcterms:W3CDTF">2023-06-13T18:22:37Z</dcterms:modified>
</cp:coreProperties>
</file>